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81" r:id="rId2"/>
    <p:sldId id="256" r:id="rId3"/>
    <p:sldId id="327" r:id="rId4"/>
    <p:sldId id="258" r:id="rId5"/>
    <p:sldId id="407" r:id="rId6"/>
    <p:sldId id="408" r:id="rId7"/>
    <p:sldId id="409" r:id="rId8"/>
    <p:sldId id="410" r:id="rId9"/>
    <p:sldId id="411" r:id="rId10"/>
    <p:sldId id="412" r:id="rId11"/>
    <p:sldId id="259" r:id="rId12"/>
    <p:sldId id="328" r:id="rId13"/>
    <p:sldId id="413" r:id="rId14"/>
    <p:sldId id="414" r:id="rId15"/>
    <p:sldId id="415" r:id="rId16"/>
    <p:sldId id="416" r:id="rId17"/>
    <p:sldId id="417" r:id="rId18"/>
    <p:sldId id="418" r:id="rId19"/>
    <p:sldId id="421" r:id="rId20"/>
    <p:sldId id="419" r:id="rId21"/>
    <p:sldId id="420" r:id="rId22"/>
    <p:sldId id="422" r:id="rId23"/>
    <p:sldId id="423" r:id="rId24"/>
    <p:sldId id="424" r:id="rId25"/>
    <p:sldId id="425" r:id="rId26"/>
    <p:sldId id="426" r:id="rId27"/>
    <p:sldId id="427" r:id="rId28"/>
    <p:sldId id="428" r:id="rId29"/>
    <p:sldId id="429" r:id="rId30"/>
    <p:sldId id="430" r:id="rId31"/>
    <p:sldId id="431" r:id="rId32"/>
    <p:sldId id="432" r:id="rId33"/>
    <p:sldId id="433" r:id="rId34"/>
    <p:sldId id="434" r:id="rId35"/>
    <p:sldId id="435" r:id="rId36"/>
    <p:sldId id="436" r:id="rId37"/>
    <p:sldId id="437" r:id="rId38"/>
    <p:sldId id="438" r:id="rId39"/>
    <p:sldId id="364" r:id="rId40"/>
  </p:sldIdLst>
  <p:sldSz cx="12192000" cy="6858000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0">
          <p15:clr>
            <a:srgbClr val="A4A3A4"/>
          </p15:clr>
        </p15:guide>
        <p15:guide id="2" pos="38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102" y="234"/>
      </p:cViewPr>
      <p:guideLst>
        <p:guide orient="horz" pos="2210"/>
        <p:guide pos="384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1" d="100"/>
          <a:sy n="41" d="100"/>
        </p:scale>
        <p:origin x="1794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23-Jul-17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23-Jul-17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23-Jul-17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23-Jul-17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23-Jul-17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23-Jul-17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23-Jul-17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23-Jul-17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23-Jul-17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23-Jul-17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934FF-F4E1-47C5-9CA5-30A81DDE2BE4}" type="datetimeFigureOut">
              <a:rPr lang="en-US" smtClean="0"/>
              <a:t>23-Jul-17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171955"/>
            <a:ext cx="12192000" cy="1803042"/>
          </a:xfrm>
          <a:prstGeom prst="rect">
            <a:avLst/>
          </a:prstGeom>
          <a:solidFill>
            <a:schemeClr val="dk1">
              <a:alpha val="7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Myriad Pro" panose="020B0503030403020204" pitchFamily="34" charset="0"/>
              </a:rPr>
              <a:t>And still build your wealth with the most exciting investment vehicle the 21st century has to offer so far!</a:t>
            </a:r>
          </a:p>
        </p:txBody>
      </p:sp>
    </p:spTree>
    <p:extLst>
      <p:ext uri="{BB962C8B-B14F-4D97-AF65-F5344CB8AC3E}">
        <p14:creationId xmlns:p14="http://schemas.microsoft.com/office/powerpoint/2010/main" val="39925691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/>
          <p:nvPr/>
        </p:nvSpPr>
        <p:spPr>
          <a:xfrm>
            <a:off x="8255" y="2792730"/>
            <a:ext cx="121900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Myriad Pro" panose="020B0503030403020204" charset="0"/>
              </a:rPr>
              <a:t>According to </a:t>
            </a:r>
            <a:r>
              <a:rPr lang="en-US" sz="3600" b="1" dirty="0" err="1">
                <a:latin typeface="Myriad Pro" panose="020B0503030403020204" charset="0"/>
              </a:rPr>
              <a:t>Blockchain</a:t>
            </a:r>
            <a:r>
              <a:rPr lang="en-US" sz="3600" b="1" dirty="0">
                <a:latin typeface="Myriad Pro" panose="020B0503030403020204" charset="0"/>
              </a:rPr>
              <a:t>, the most trusted data source on Bitcoin, the number of confirmed daily Bitcoin transactions are </a:t>
            </a:r>
            <a:r>
              <a:rPr lang="en-US" sz="3600" b="1" u="sng" dirty="0">
                <a:latin typeface="Myriad Pro" panose="020B0503030403020204" charset="0"/>
              </a:rPr>
              <a:t>199,263, and still counting</a:t>
            </a:r>
            <a:r>
              <a:rPr lang="en-US" sz="3600" b="1" dirty="0">
                <a:latin typeface="Myriad Pro" panose="020B0503030403020204" charset="0"/>
              </a:rPr>
              <a:t>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0" y="1956425"/>
            <a:ext cx="1217358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atin typeface="Myriad Pro" panose="020B0503030403020204" charset="0"/>
              </a:rPr>
              <a:t>The potential worth of this ever-expanding digital currency is </a:t>
            </a:r>
            <a:r>
              <a:rPr lang="en-US" sz="4400" b="1" dirty="0" smtClean="0">
                <a:solidFill>
                  <a:srgbClr val="FF0000"/>
                </a:solidFill>
                <a:latin typeface="Myriad Pro" panose="020B0503030403020204" charset="0"/>
              </a:rPr>
              <a:t>limitless</a:t>
            </a:r>
            <a:r>
              <a:rPr lang="en-US" sz="4400" b="1" dirty="0" smtClean="0">
                <a:latin typeface="Myriad Pro" panose="020B0503030403020204" charset="0"/>
              </a:rPr>
              <a:t>...</a:t>
            </a:r>
          </a:p>
          <a:p>
            <a:pPr algn="ctr"/>
            <a:endParaRPr lang="en-US" sz="4400" b="1" dirty="0" smtClean="0">
              <a:latin typeface="Myriad Pro" panose="020B0503030403020204" charset="0"/>
            </a:endParaRPr>
          </a:p>
          <a:p>
            <a:pPr algn="ctr"/>
            <a:r>
              <a:rPr lang="en-US" sz="4400" dirty="0" smtClean="0">
                <a:latin typeface="Myriad Pro" panose="020B0503030403020204" charset="0"/>
              </a:rPr>
              <a:t>... And it's heading further than ever seen before.</a:t>
            </a:r>
            <a:endParaRPr lang="en-US" sz="4400" dirty="0">
              <a:latin typeface="Myriad Pro" panose="020B050303040302020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551" y="638174"/>
            <a:ext cx="8201024" cy="556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647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50" y="298566"/>
            <a:ext cx="9244013" cy="627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747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0" y="2385053"/>
            <a:ext cx="1217358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Myriad Pro" panose="020B0503030403020204" charset="0"/>
              </a:rPr>
              <a:t>In five years from now, </a:t>
            </a:r>
            <a:r>
              <a:rPr lang="en-US" sz="4400" b="1" dirty="0" err="1">
                <a:latin typeface="Myriad Pro" panose="020B0503030403020204" charset="0"/>
              </a:rPr>
              <a:t>Ethereum</a:t>
            </a:r>
            <a:r>
              <a:rPr lang="en-US" sz="4400" b="1" dirty="0">
                <a:latin typeface="Myriad Pro" panose="020B0503030403020204" charset="0"/>
              </a:rPr>
              <a:t> will be used as the leading platform in development and smart contract execution.</a:t>
            </a:r>
          </a:p>
        </p:txBody>
      </p:sp>
    </p:spTree>
    <p:extLst>
      <p:ext uri="{BB962C8B-B14F-4D97-AF65-F5344CB8AC3E}">
        <p14:creationId xmlns:p14="http://schemas.microsoft.com/office/powerpoint/2010/main" val="33161931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38343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0" y="2385053"/>
            <a:ext cx="121735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u="sng" dirty="0">
                <a:latin typeface="Myriad Pro" panose="020B0503030403020204" charset="0"/>
              </a:rPr>
              <a:t>The question is</a:t>
            </a:r>
            <a:r>
              <a:rPr lang="en-US" sz="5400" b="1" dirty="0">
                <a:latin typeface="Myriad Pro" panose="020B0503030403020204" charset="0"/>
              </a:rPr>
              <a:t>: what are YOU going to do about it?</a:t>
            </a:r>
          </a:p>
        </p:txBody>
      </p:sp>
    </p:spTree>
    <p:extLst>
      <p:ext uri="{BB962C8B-B14F-4D97-AF65-F5344CB8AC3E}">
        <p14:creationId xmlns:p14="http://schemas.microsoft.com/office/powerpoint/2010/main" val="3601401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latin typeface="Myriad Pro" panose="020B0503030403020204" pitchFamily="34" charset="0"/>
              </a:rPr>
              <a:t>Here are 3 big reasons why you should start investing in Cryptocurrency today</a:t>
            </a:r>
            <a:r>
              <a:rPr lang="en-US" b="1" dirty="0" smtClean="0">
                <a:latin typeface="Myriad Pro" panose="020B0503030403020204" pitchFamily="34" charset="0"/>
              </a:rPr>
              <a:t>:</a:t>
            </a:r>
            <a:endParaRPr lang="en-US" b="1" dirty="0">
              <a:latin typeface="Myriad Pro" panose="020B0503030403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36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3297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latin typeface="Myriad Pro" panose="020B0503030403020204" pitchFamily="34" charset="0"/>
              </a:rPr>
              <a:t>Here are 3 big reasons why you should start investing in Cryptocurrency today</a:t>
            </a:r>
            <a:r>
              <a:rPr lang="en-US" b="1" dirty="0" smtClean="0">
                <a:latin typeface="Myriad Pro" panose="020B0503030403020204" pitchFamily="34" charset="0"/>
              </a:rPr>
              <a:t>:</a:t>
            </a:r>
            <a:endParaRPr lang="en-US" b="1" dirty="0">
              <a:latin typeface="Myriad Pro" panose="020B0503030403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dirty="0">
                <a:latin typeface="Myriad Pro" panose="020B0503030403020204" pitchFamily="34" charset="0"/>
              </a:rPr>
              <a:t>Decentralized Digital </a:t>
            </a:r>
            <a:r>
              <a:rPr lang="en-US" sz="3600" dirty="0" smtClean="0">
                <a:latin typeface="Myriad Pro" panose="020B0503030403020204" pitchFamily="34" charset="0"/>
              </a:rPr>
              <a:t>Currency</a:t>
            </a:r>
            <a:endParaRPr lang="en-US" sz="36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537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0" y="2272648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Myriad Pro" panose="020B0503030403020204" charset="0"/>
              </a:rPr>
              <a:t>In A Few Minutes, I'm Going To Show You How To Grow And Invest Your Money With </a:t>
            </a:r>
            <a:r>
              <a:rPr lang="en-US" sz="4800" dirty="0" smtClean="0">
                <a:latin typeface="Myriad Pro" panose="020B0503030403020204" charset="0"/>
              </a:rPr>
              <a:t>Cryptocurrency...</a:t>
            </a:r>
            <a:endParaRPr lang="en-US" sz="4800" dirty="0">
              <a:latin typeface="Myriad Pro" panose="020B050303040302020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latin typeface="Myriad Pro" panose="020B0503030403020204" pitchFamily="34" charset="0"/>
              </a:rPr>
              <a:t>Here are 3 big reasons why you should start investing in Cryptocurrency today</a:t>
            </a:r>
            <a:r>
              <a:rPr lang="en-US" b="1" dirty="0" smtClean="0">
                <a:latin typeface="Myriad Pro" panose="020B0503030403020204" pitchFamily="34" charset="0"/>
              </a:rPr>
              <a:t>:</a:t>
            </a:r>
            <a:endParaRPr lang="en-US" b="1" dirty="0">
              <a:latin typeface="Myriad Pro" panose="020B0503030403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dirty="0">
                <a:latin typeface="Myriad Pro" panose="020B0503030403020204" pitchFamily="34" charset="0"/>
              </a:rPr>
              <a:t>Decentralized Digital </a:t>
            </a:r>
            <a:r>
              <a:rPr lang="en-US" sz="3600" dirty="0" smtClean="0">
                <a:latin typeface="Myriad Pro" panose="020B0503030403020204" pitchFamily="34" charset="0"/>
              </a:rPr>
              <a:t>Currency</a:t>
            </a:r>
            <a:br>
              <a:rPr lang="en-US" sz="3600" dirty="0" smtClean="0">
                <a:latin typeface="Myriad Pro" panose="020B0503030403020204" pitchFamily="34" charset="0"/>
              </a:rPr>
            </a:br>
            <a:endParaRPr lang="en-US" sz="3600" dirty="0" smtClean="0">
              <a:latin typeface="Myriad Pro" panose="020B0503030403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600" dirty="0">
                <a:latin typeface="Myriad Pro" panose="020B0503030403020204" pitchFamily="34" charset="0"/>
              </a:rPr>
              <a:t>Instant </a:t>
            </a:r>
            <a:r>
              <a:rPr lang="en-US" sz="3600" dirty="0" smtClean="0">
                <a:latin typeface="Myriad Pro" panose="020B0503030403020204" pitchFamily="34" charset="0"/>
              </a:rPr>
              <a:t>Transactions</a:t>
            </a:r>
            <a:endParaRPr lang="en-US" sz="36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9668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latin typeface="Myriad Pro" panose="020B0503030403020204" pitchFamily="34" charset="0"/>
              </a:rPr>
              <a:t>Here are 3 big reasons why you should start investing in Cryptocurrency today</a:t>
            </a:r>
            <a:r>
              <a:rPr lang="en-US" b="1" dirty="0" smtClean="0">
                <a:latin typeface="Myriad Pro" panose="020B0503030403020204" pitchFamily="34" charset="0"/>
              </a:rPr>
              <a:t>:</a:t>
            </a:r>
            <a:endParaRPr lang="en-US" b="1" dirty="0">
              <a:latin typeface="Myriad Pro" panose="020B0503030403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dirty="0">
                <a:latin typeface="Myriad Pro" panose="020B0503030403020204" pitchFamily="34" charset="0"/>
              </a:rPr>
              <a:t>Decentralized Digital </a:t>
            </a:r>
            <a:r>
              <a:rPr lang="en-US" sz="3600" dirty="0" smtClean="0">
                <a:latin typeface="Myriad Pro" panose="020B0503030403020204" pitchFamily="34" charset="0"/>
              </a:rPr>
              <a:t>Currency</a:t>
            </a:r>
            <a:br>
              <a:rPr lang="en-US" sz="3600" dirty="0" smtClean="0">
                <a:latin typeface="Myriad Pro" panose="020B0503030403020204" pitchFamily="34" charset="0"/>
              </a:rPr>
            </a:br>
            <a:endParaRPr lang="en-US" sz="3600" dirty="0" smtClean="0">
              <a:latin typeface="Myriad Pro" panose="020B0503030403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600" dirty="0">
                <a:latin typeface="Myriad Pro" panose="020B0503030403020204" pitchFamily="34" charset="0"/>
              </a:rPr>
              <a:t>Instant </a:t>
            </a:r>
            <a:r>
              <a:rPr lang="en-US" sz="3600" dirty="0" smtClean="0">
                <a:latin typeface="Myriad Pro" panose="020B0503030403020204" pitchFamily="34" charset="0"/>
              </a:rPr>
              <a:t>Transactions</a:t>
            </a:r>
            <a:br>
              <a:rPr lang="en-US" sz="3600" dirty="0" smtClean="0">
                <a:latin typeface="Myriad Pro" panose="020B0503030403020204" pitchFamily="34" charset="0"/>
              </a:rPr>
            </a:br>
            <a:endParaRPr lang="en-US" sz="3600" dirty="0" smtClean="0">
              <a:latin typeface="Myriad Pro" panose="020B0503030403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600" dirty="0">
                <a:latin typeface="Myriad Pro" panose="020B0503030403020204" pitchFamily="34" charset="0"/>
              </a:rPr>
              <a:t>Multiple Applications</a:t>
            </a:r>
          </a:p>
        </p:txBody>
      </p:sp>
    </p:spTree>
    <p:extLst>
      <p:ext uri="{BB962C8B-B14F-4D97-AF65-F5344CB8AC3E}">
        <p14:creationId xmlns:p14="http://schemas.microsoft.com/office/powerpoint/2010/main" val="3245493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4390390" y="1107493"/>
            <a:ext cx="780161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Myriad Pro" panose="020B0503030403020204" charset="0"/>
              </a:rPr>
              <a:t>That's Why I Created Cryptocurrency Secrets.</a:t>
            </a:r>
          </a:p>
          <a:p>
            <a:pPr algn="ctr"/>
            <a:endParaRPr lang="en-US" sz="4400" dirty="0">
              <a:latin typeface="Myriad Pro" panose="020B0503030403020204" charset="0"/>
            </a:endParaRPr>
          </a:p>
          <a:p>
            <a:pPr algn="ctr"/>
            <a:r>
              <a:rPr lang="en-US" sz="4000" dirty="0">
                <a:latin typeface="Myriad Pro" panose="020B0503030403020204" charset="0"/>
              </a:rPr>
              <a:t>This must-have blueprint will show you ways to grow and invest your money with Cryptocurrency - with tried and proven methods.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53" y="852490"/>
            <a:ext cx="38100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8315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4390390" y="1107493"/>
            <a:ext cx="780161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Myriad Pro" panose="020B0503030403020204" charset="0"/>
              </a:rPr>
              <a:t>Unlike most game plan out there that covers just 1 method or 1 currency...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53" y="852490"/>
            <a:ext cx="38100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4861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4390390" y="1107493"/>
            <a:ext cx="780161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Myriad Pro" panose="020B0503030403020204" charset="0"/>
              </a:rPr>
              <a:t>Cryptocurrency Secrets covers 5! And it has the same methods we use to grow our money.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53" y="852490"/>
            <a:ext cx="38100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2959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latin typeface="Myriad Pro" panose="020B0503030403020204" pitchFamily="34" charset="0"/>
              </a:rPr>
              <a:t>You will learn...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32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7792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latin typeface="Myriad Pro" panose="020B0503030403020204" pitchFamily="34" charset="0"/>
              </a:rPr>
              <a:t>You will learn...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Myriad Pro" panose="020B0503030403020204" pitchFamily="34" charset="0"/>
              </a:rPr>
              <a:t>How </a:t>
            </a:r>
            <a:r>
              <a:rPr lang="en-US" sz="3200" dirty="0">
                <a:latin typeface="Myriad Pro" panose="020B0503030403020204" pitchFamily="34" charset="0"/>
              </a:rPr>
              <a:t>different types of Cryptocurrency work and what they are used for </a:t>
            </a:r>
          </a:p>
        </p:txBody>
      </p:sp>
    </p:spTree>
    <p:extLst>
      <p:ext uri="{BB962C8B-B14F-4D97-AF65-F5344CB8AC3E}">
        <p14:creationId xmlns:p14="http://schemas.microsoft.com/office/powerpoint/2010/main" val="30151010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latin typeface="Myriad Pro" panose="020B0503030403020204" pitchFamily="34" charset="0"/>
              </a:rPr>
              <a:t>You will learn...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Myriad Pro" panose="020B0503030403020204" pitchFamily="34" charset="0"/>
              </a:rPr>
              <a:t>How </a:t>
            </a:r>
            <a:r>
              <a:rPr lang="en-US" sz="3200" dirty="0">
                <a:latin typeface="Myriad Pro" panose="020B0503030403020204" pitchFamily="34" charset="0"/>
              </a:rPr>
              <a:t>different types of Cryptocurrency work and what they are used for </a:t>
            </a:r>
            <a:r>
              <a:rPr lang="en-US" sz="3200" dirty="0" smtClean="0">
                <a:latin typeface="Myriad Pro" panose="020B0503030403020204" pitchFamily="34" charset="0"/>
              </a:rPr>
              <a:t/>
            </a:r>
            <a:br>
              <a:rPr lang="en-US" sz="3200" dirty="0" smtClean="0">
                <a:latin typeface="Myriad Pro" panose="020B0503030403020204" pitchFamily="34" charset="0"/>
              </a:rPr>
            </a:br>
            <a:endParaRPr lang="en-US" sz="3200" dirty="0">
              <a:latin typeface="Myriad Pro" panose="020B0503030403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Myriad Pro" panose="020B0503030403020204" pitchFamily="34" charset="0"/>
              </a:rPr>
              <a:t>How </a:t>
            </a:r>
            <a:r>
              <a:rPr lang="en-US" sz="3200" dirty="0">
                <a:latin typeface="Myriad Pro" panose="020B0503030403020204" pitchFamily="34" charset="0"/>
              </a:rPr>
              <a:t>to set up a digital wallet to start investing </a:t>
            </a:r>
            <a:r>
              <a:rPr lang="en-US" sz="3200" dirty="0" smtClean="0">
                <a:latin typeface="Myriad Pro" panose="020B0503030403020204" pitchFamily="34" charset="0"/>
              </a:rPr>
              <a:t>today</a:t>
            </a:r>
            <a:br>
              <a:rPr lang="en-US" sz="3200" dirty="0" smtClean="0">
                <a:latin typeface="Myriad Pro" panose="020B0503030403020204" pitchFamily="34" charset="0"/>
              </a:rPr>
            </a:br>
            <a:endParaRPr lang="en-US" sz="32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046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latin typeface="Myriad Pro" panose="020B0503030403020204" pitchFamily="34" charset="0"/>
              </a:rPr>
              <a:t>You will learn...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Myriad Pro" panose="020B0503030403020204" pitchFamily="34" charset="0"/>
              </a:rPr>
              <a:t>How </a:t>
            </a:r>
            <a:r>
              <a:rPr lang="en-US" sz="3200" dirty="0">
                <a:latin typeface="Myriad Pro" panose="020B0503030403020204" pitchFamily="34" charset="0"/>
              </a:rPr>
              <a:t>different types of Cryptocurrency work and what they are used for </a:t>
            </a:r>
            <a:r>
              <a:rPr lang="en-US" sz="3200" dirty="0" smtClean="0">
                <a:latin typeface="Myriad Pro" panose="020B0503030403020204" pitchFamily="34" charset="0"/>
              </a:rPr>
              <a:t/>
            </a:r>
            <a:br>
              <a:rPr lang="en-US" sz="3200" dirty="0" smtClean="0">
                <a:latin typeface="Myriad Pro" panose="020B0503030403020204" pitchFamily="34" charset="0"/>
              </a:rPr>
            </a:br>
            <a:endParaRPr lang="en-US" sz="3200" dirty="0">
              <a:latin typeface="Myriad Pro" panose="020B0503030403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Myriad Pro" panose="020B0503030403020204" pitchFamily="34" charset="0"/>
              </a:rPr>
              <a:t>How </a:t>
            </a:r>
            <a:r>
              <a:rPr lang="en-US" sz="3200" dirty="0">
                <a:latin typeface="Myriad Pro" panose="020B0503030403020204" pitchFamily="34" charset="0"/>
              </a:rPr>
              <a:t>to set up a digital wallet to start investing </a:t>
            </a:r>
            <a:r>
              <a:rPr lang="en-US" sz="3200" dirty="0" smtClean="0">
                <a:latin typeface="Myriad Pro" panose="020B0503030403020204" pitchFamily="34" charset="0"/>
              </a:rPr>
              <a:t>today</a:t>
            </a:r>
            <a:br>
              <a:rPr lang="en-US" sz="3200" dirty="0" smtClean="0">
                <a:latin typeface="Myriad Pro" panose="020B0503030403020204" pitchFamily="34" charset="0"/>
              </a:rPr>
            </a:br>
            <a:endParaRPr lang="en-US" sz="3200" dirty="0">
              <a:latin typeface="Myriad Pro" panose="020B0503030403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Myriad Pro" panose="020B0503030403020204" pitchFamily="34" charset="0"/>
              </a:rPr>
              <a:t>The </a:t>
            </a:r>
            <a:r>
              <a:rPr lang="en-US" sz="3200" dirty="0">
                <a:latin typeface="Myriad Pro" panose="020B0503030403020204" pitchFamily="34" charset="0"/>
              </a:rPr>
              <a:t>top 6 effective strategies to invest in </a:t>
            </a:r>
            <a:r>
              <a:rPr lang="en-US" sz="3200" dirty="0" smtClean="0">
                <a:latin typeface="Myriad Pro" panose="020B0503030403020204" pitchFamily="34" charset="0"/>
              </a:rPr>
              <a:t>Cryptocurrency</a:t>
            </a:r>
            <a:endParaRPr lang="en-US" sz="32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0798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latin typeface="Myriad Pro" panose="020B0503030403020204" pitchFamily="34" charset="0"/>
              </a:rPr>
              <a:t>You will learn...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Myriad Pro" panose="020B0503030403020204" pitchFamily="34" charset="0"/>
              </a:rPr>
              <a:t>How </a:t>
            </a:r>
            <a:r>
              <a:rPr lang="en-US" sz="3200" dirty="0">
                <a:latin typeface="Myriad Pro" panose="020B0503030403020204" pitchFamily="34" charset="0"/>
              </a:rPr>
              <a:t>different types of Cryptocurrency work and what they are used for </a:t>
            </a:r>
            <a:r>
              <a:rPr lang="en-US" sz="3200" dirty="0" smtClean="0">
                <a:latin typeface="Myriad Pro" panose="020B0503030403020204" pitchFamily="34" charset="0"/>
              </a:rPr>
              <a:t/>
            </a:r>
            <a:br>
              <a:rPr lang="en-US" sz="3200" dirty="0" smtClean="0">
                <a:latin typeface="Myriad Pro" panose="020B0503030403020204" pitchFamily="34" charset="0"/>
              </a:rPr>
            </a:br>
            <a:endParaRPr lang="en-US" sz="3200" dirty="0">
              <a:latin typeface="Myriad Pro" panose="020B0503030403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Myriad Pro" panose="020B0503030403020204" pitchFamily="34" charset="0"/>
              </a:rPr>
              <a:t>How </a:t>
            </a:r>
            <a:r>
              <a:rPr lang="en-US" sz="3200" dirty="0">
                <a:latin typeface="Myriad Pro" panose="020B0503030403020204" pitchFamily="34" charset="0"/>
              </a:rPr>
              <a:t>to set up a digital wallet to start investing </a:t>
            </a:r>
            <a:r>
              <a:rPr lang="en-US" sz="3200" dirty="0" smtClean="0">
                <a:latin typeface="Myriad Pro" panose="020B0503030403020204" pitchFamily="34" charset="0"/>
              </a:rPr>
              <a:t>today</a:t>
            </a:r>
            <a:br>
              <a:rPr lang="en-US" sz="3200" dirty="0" smtClean="0">
                <a:latin typeface="Myriad Pro" panose="020B0503030403020204" pitchFamily="34" charset="0"/>
              </a:rPr>
            </a:br>
            <a:endParaRPr lang="en-US" sz="3200" dirty="0">
              <a:latin typeface="Myriad Pro" panose="020B0503030403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Myriad Pro" panose="020B0503030403020204" pitchFamily="34" charset="0"/>
              </a:rPr>
              <a:t>The </a:t>
            </a:r>
            <a:r>
              <a:rPr lang="en-US" sz="3200" dirty="0">
                <a:latin typeface="Myriad Pro" panose="020B0503030403020204" pitchFamily="34" charset="0"/>
              </a:rPr>
              <a:t>top 6 effective strategies to invest in </a:t>
            </a:r>
            <a:r>
              <a:rPr lang="en-US" sz="3200" dirty="0" smtClean="0">
                <a:latin typeface="Myriad Pro" panose="020B0503030403020204" pitchFamily="34" charset="0"/>
              </a:rPr>
              <a:t>Cryptocurrency</a:t>
            </a:r>
            <a:br>
              <a:rPr lang="en-US" sz="3200" dirty="0" smtClean="0">
                <a:latin typeface="Myriad Pro" panose="020B0503030403020204" pitchFamily="34" charset="0"/>
              </a:rPr>
            </a:br>
            <a:endParaRPr lang="en-US" sz="3200" dirty="0">
              <a:latin typeface="Myriad Pro" panose="020B0503030403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Myriad Pro" panose="020B0503030403020204" pitchFamily="34" charset="0"/>
              </a:rPr>
              <a:t>Simple </a:t>
            </a:r>
            <a:r>
              <a:rPr lang="en-US" sz="3200" dirty="0">
                <a:latin typeface="Myriad Pro" panose="020B0503030403020204" pitchFamily="34" charset="0"/>
              </a:rPr>
              <a:t>methods to becoming a Bitcoin escrow </a:t>
            </a:r>
            <a:r>
              <a:rPr lang="en-US" sz="3200" dirty="0" smtClean="0">
                <a:latin typeface="Myriad Pro" panose="020B0503030403020204" pitchFamily="34" charset="0"/>
              </a:rPr>
              <a:t>agent</a:t>
            </a:r>
            <a:endParaRPr lang="en-US" sz="32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742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0" y="2792095"/>
            <a:ext cx="12170410" cy="1433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Myriad Pro" panose="020B0503030403020204" charset="0"/>
              </a:rPr>
              <a:t>Using The Top 5 Most Used Currencies...</a:t>
            </a:r>
          </a:p>
          <a:p>
            <a:pPr algn="ctr"/>
            <a:r>
              <a:rPr lang="en-US" sz="4400" dirty="0" smtClean="0">
                <a:latin typeface="Myriad Pro" panose="020B0503030403020204" charset="0"/>
              </a:rPr>
              <a:t>Using Tried And Proven Investment Strategies...</a:t>
            </a:r>
            <a:endParaRPr lang="en-US" sz="4400" dirty="0">
              <a:latin typeface="Myriad Pro" panose="020B050303040302020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latin typeface="Myriad Pro" panose="020B0503030403020204" pitchFamily="34" charset="0"/>
              </a:rPr>
              <a:t>You will learn...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Myriad Pro" panose="020B0503030403020204" pitchFamily="34" charset="0"/>
              </a:rPr>
              <a:t>How </a:t>
            </a:r>
            <a:r>
              <a:rPr lang="en-US" sz="3200" dirty="0">
                <a:latin typeface="Myriad Pro" panose="020B0503030403020204" pitchFamily="34" charset="0"/>
              </a:rPr>
              <a:t>different types of Cryptocurrency work and what they are used for </a:t>
            </a:r>
            <a:r>
              <a:rPr lang="en-US" sz="3200" dirty="0" smtClean="0">
                <a:latin typeface="Myriad Pro" panose="020B0503030403020204" pitchFamily="34" charset="0"/>
              </a:rPr>
              <a:t/>
            </a:r>
            <a:br>
              <a:rPr lang="en-US" sz="3200" dirty="0" smtClean="0">
                <a:latin typeface="Myriad Pro" panose="020B0503030403020204" pitchFamily="34" charset="0"/>
              </a:rPr>
            </a:br>
            <a:endParaRPr lang="en-US" sz="3200" dirty="0">
              <a:latin typeface="Myriad Pro" panose="020B0503030403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Myriad Pro" panose="020B0503030403020204" pitchFamily="34" charset="0"/>
              </a:rPr>
              <a:t>How </a:t>
            </a:r>
            <a:r>
              <a:rPr lang="en-US" sz="3200" dirty="0">
                <a:latin typeface="Myriad Pro" panose="020B0503030403020204" pitchFamily="34" charset="0"/>
              </a:rPr>
              <a:t>to set up a digital wallet to start investing </a:t>
            </a:r>
            <a:r>
              <a:rPr lang="en-US" sz="3200" dirty="0" smtClean="0">
                <a:latin typeface="Myriad Pro" panose="020B0503030403020204" pitchFamily="34" charset="0"/>
              </a:rPr>
              <a:t>today</a:t>
            </a:r>
            <a:br>
              <a:rPr lang="en-US" sz="3200" dirty="0" smtClean="0">
                <a:latin typeface="Myriad Pro" panose="020B0503030403020204" pitchFamily="34" charset="0"/>
              </a:rPr>
            </a:br>
            <a:endParaRPr lang="en-US" sz="3200" dirty="0">
              <a:latin typeface="Myriad Pro" panose="020B0503030403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Myriad Pro" panose="020B0503030403020204" pitchFamily="34" charset="0"/>
              </a:rPr>
              <a:t>The </a:t>
            </a:r>
            <a:r>
              <a:rPr lang="en-US" sz="3200" dirty="0">
                <a:latin typeface="Myriad Pro" panose="020B0503030403020204" pitchFamily="34" charset="0"/>
              </a:rPr>
              <a:t>top 6 effective strategies to invest in </a:t>
            </a:r>
            <a:r>
              <a:rPr lang="en-US" sz="3200" dirty="0" smtClean="0">
                <a:latin typeface="Myriad Pro" panose="020B0503030403020204" pitchFamily="34" charset="0"/>
              </a:rPr>
              <a:t>Cryptocurrency</a:t>
            </a:r>
            <a:br>
              <a:rPr lang="en-US" sz="3200" dirty="0" smtClean="0">
                <a:latin typeface="Myriad Pro" panose="020B0503030403020204" pitchFamily="34" charset="0"/>
              </a:rPr>
            </a:br>
            <a:endParaRPr lang="en-US" sz="3200" dirty="0">
              <a:latin typeface="Myriad Pro" panose="020B0503030403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Myriad Pro" panose="020B0503030403020204" pitchFamily="34" charset="0"/>
              </a:rPr>
              <a:t>Simple </a:t>
            </a:r>
            <a:r>
              <a:rPr lang="en-US" sz="3200" dirty="0">
                <a:latin typeface="Myriad Pro" panose="020B0503030403020204" pitchFamily="34" charset="0"/>
              </a:rPr>
              <a:t>methods to becoming a Bitcoin escrow </a:t>
            </a:r>
            <a:r>
              <a:rPr lang="en-US" sz="3200" dirty="0" smtClean="0">
                <a:latin typeface="Myriad Pro" panose="020B0503030403020204" pitchFamily="34" charset="0"/>
              </a:rPr>
              <a:t>agent</a:t>
            </a:r>
            <a:br>
              <a:rPr lang="en-US" sz="3200" dirty="0" smtClean="0">
                <a:latin typeface="Myriad Pro" panose="020B0503030403020204" pitchFamily="34" charset="0"/>
              </a:rPr>
            </a:br>
            <a:endParaRPr lang="en-US" sz="3200" dirty="0">
              <a:latin typeface="Myriad Pro" panose="020B0503030403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Myriad Pro" panose="020B0503030403020204" pitchFamily="34" charset="0"/>
              </a:rPr>
              <a:t>The </a:t>
            </a:r>
            <a:r>
              <a:rPr lang="en-US" sz="3200" dirty="0">
                <a:latin typeface="Myriad Pro" panose="020B0503030403020204" pitchFamily="34" charset="0"/>
              </a:rPr>
              <a:t>most visited platform for Cryptocurrency exchange</a:t>
            </a:r>
          </a:p>
        </p:txBody>
      </p:sp>
    </p:spTree>
    <p:extLst>
      <p:ext uri="{BB962C8B-B14F-4D97-AF65-F5344CB8AC3E}">
        <p14:creationId xmlns:p14="http://schemas.microsoft.com/office/powerpoint/2010/main" val="24602148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0" y="2785109"/>
            <a:ext cx="121735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latin typeface="Myriad Pro" panose="020B0503030403020204" charset="0"/>
              </a:rPr>
              <a:t>And Much More...</a:t>
            </a:r>
            <a:endParaRPr lang="en-US" sz="5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4955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0" y="2085019"/>
            <a:ext cx="1217358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latin typeface="Myriad Pro" panose="020B0503030403020204" charset="0"/>
              </a:rPr>
              <a:t>I had spent several months, tens of thousands of dollars of my own money learning by trial and error.</a:t>
            </a:r>
          </a:p>
        </p:txBody>
      </p:sp>
    </p:spTree>
    <p:extLst>
      <p:ext uri="{BB962C8B-B14F-4D97-AF65-F5344CB8AC3E}">
        <p14:creationId xmlns:p14="http://schemas.microsoft.com/office/powerpoint/2010/main" val="13569721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0" y="2499358"/>
            <a:ext cx="121735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Myriad Pro" panose="020B0503030403020204" charset="0"/>
              </a:rPr>
              <a:t>You get to bypass all my costly mistakes and everything you need to grow your wealth with Cryptocurrency I cover it all in this blueprint made easy.</a:t>
            </a:r>
          </a:p>
        </p:txBody>
      </p:sp>
    </p:spTree>
    <p:extLst>
      <p:ext uri="{BB962C8B-B14F-4D97-AF65-F5344CB8AC3E}">
        <p14:creationId xmlns:p14="http://schemas.microsoft.com/office/powerpoint/2010/main" val="33255574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0" y="2499358"/>
            <a:ext cx="121735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Myriad Pro" panose="020B0503030403020204" charset="0"/>
              </a:rPr>
              <a:t>Now when Cryptocurrency suddenly exploded in popularity, there's suddenly a lot of 'gurus' and 'experts' taking advantage of this.</a:t>
            </a:r>
          </a:p>
        </p:txBody>
      </p:sp>
    </p:spTree>
    <p:extLst>
      <p:ext uri="{BB962C8B-B14F-4D97-AF65-F5344CB8AC3E}">
        <p14:creationId xmlns:p14="http://schemas.microsoft.com/office/powerpoint/2010/main" val="15933081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0" y="2499358"/>
            <a:ext cx="121735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Myriad Pro" panose="020B0503030403020204" charset="0"/>
              </a:rPr>
              <a:t>You might see some of them charge exorbitant fees just to teach or promise there's a 'backdoor'.</a:t>
            </a:r>
          </a:p>
        </p:txBody>
      </p:sp>
    </p:spTree>
    <p:extLst>
      <p:ext uri="{BB962C8B-B14F-4D97-AF65-F5344CB8AC3E}">
        <p14:creationId xmlns:p14="http://schemas.microsoft.com/office/powerpoint/2010/main" val="13620277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0" y="2499358"/>
            <a:ext cx="121735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Myriad Pro" panose="020B0503030403020204" charset="0"/>
              </a:rPr>
              <a:t>But here's the deal</a:t>
            </a:r>
            <a:r>
              <a:rPr lang="en-US" sz="4400" b="1" dirty="0" smtClean="0">
                <a:latin typeface="Myriad Pro" panose="020B0503030403020204" charset="0"/>
              </a:rPr>
              <a:t>...</a:t>
            </a:r>
            <a:endParaRPr lang="en-US" sz="4400" dirty="0">
              <a:latin typeface="Myriad Pro" panose="020B0503030403020204" charset="0"/>
            </a:endParaRPr>
          </a:p>
          <a:p>
            <a:pPr algn="ctr"/>
            <a:r>
              <a:rPr lang="en-US" sz="4400" dirty="0">
                <a:latin typeface="Myriad Pro" panose="020B0503030403020204" charset="0"/>
              </a:rPr>
              <a:t>I want to make this readily available to you.</a:t>
            </a:r>
          </a:p>
        </p:txBody>
      </p:sp>
    </p:spTree>
    <p:extLst>
      <p:ext uri="{BB962C8B-B14F-4D97-AF65-F5344CB8AC3E}">
        <p14:creationId xmlns:p14="http://schemas.microsoft.com/office/powerpoint/2010/main" val="11061844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0" y="2499358"/>
            <a:ext cx="121735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Myriad Pro" panose="020B0503030403020204" charset="0"/>
              </a:rPr>
              <a:t>So I'm not going to charge you $997 or anywhere near that at all.</a:t>
            </a:r>
          </a:p>
        </p:txBody>
      </p:sp>
    </p:spTree>
    <p:extLst>
      <p:ext uri="{BB962C8B-B14F-4D97-AF65-F5344CB8AC3E}">
        <p14:creationId xmlns:p14="http://schemas.microsoft.com/office/powerpoint/2010/main" val="25654298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0" y="2499358"/>
            <a:ext cx="121735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Myriad Pro" panose="020B0503030403020204" charset="0"/>
              </a:rPr>
              <a:t>It's going to be a lot more affordable.</a:t>
            </a:r>
          </a:p>
        </p:txBody>
      </p:sp>
    </p:spTree>
    <p:extLst>
      <p:ext uri="{BB962C8B-B14F-4D97-AF65-F5344CB8AC3E}">
        <p14:creationId xmlns:p14="http://schemas.microsoft.com/office/powerpoint/2010/main" val="36473393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0" y="1954530"/>
            <a:ext cx="121843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Myriad Pro" panose="020B0503030403020204" charset="0"/>
              </a:rPr>
              <a:t>Act now - Click On The Buy Button Below And Get Your Instant Access To Cryptocurrency Secrets Today Now.</a:t>
            </a:r>
            <a:endParaRPr lang="en-US" sz="4000" dirty="0">
              <a:latin typeface="Myriad Pro" panose="020B0503030403020204" charset="0"/>
            </a:endParaRPr>
          </a:p>
        </p:txBody>
      </p:sp>
      <p:sp>
        <p:nvSpPr>
          <p:cNvPr id="3" name="Down Arrow 2"/>
          <p:cNvSpPr/>
          <p:nvPr/>
        </p:nvSpPr>
        <p:spPr>
          <a:xfrm>
            <a:off x="4061460" y="3586157"/>
            <a:ext cx="4068445" cy="1793557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0" y="2792095"/>
            <a:ext cx="12152630" cy="1433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Myriad Pro" panose="020B0503030403020204" charset="0"/>
              </a:rPr>
              <a:t>... So You Can Accumulate Massive Stacks Of Currencies </a:t>
            </a:r>
            <a:r>
              <a:rPr lang="en-US" sz="4400" b="1" dirty="0">
                <a:solidFill>
                  <a:srgbClr val="FF0000"/>
                </a:solidFill>
                <a:latin typeface="Myriad Pro" panose="020B0503030403020204" charset="0"/>
              </a:rPr>
              <a:t>Worth Millions!</a:t>
            </a:r>
            <a:endParaRPr lang="en-US" sz="4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803042"/>
          </a:xfrm>
          <a:prstGeom prst="rect">
            <a:avLst/>
          </a:prstGeom>
          <a:solidFill>
            <a:schemeClr val="dk1">
              <a:alpha val="7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Myriad Pro" panose="020B0503030403020204" pitchFamily="34" charset="0"/>
              </a:rPr>
              <a:t>You've seen Bitcoin explode in value and popularity in recent times...</a:t>
            </a:r>
            <a:endParaRPr lang="en-US" sz="3200" dirty="0" smtClean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581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803042"/>
          </a:xfrm>
          <a:prstGeom prst="rect">
            <a:avLst/>
          </a:prstGeom>
          <a:solidFill>
            <a:schemeClr val="dk1">
              <a:alpha val="7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Myriad Pro" panose="020B0503030403020204" pitchFamily="34" charset="0"/>
              </a:rPr>
              <a:t>From just a few dollars to being worth </a:t>
            </a:r>
            <a:r>
              <a:rPr lang="en-US" sz="3200" u="sng" dirty="0">
                <a:latin typeface="Myriad Pro" panose="020B0503030403020204" pitchFamily="34" charset="0"/>
              </a:rPr>
              <a:t>thousands of dollars</a:t>
            </a:r>
            <a:r>
              <a:rPr lang="en-US" sz="3200" dirty="0">
                <a:latin typeface="Myriad Pro" panose="020B0503030403020204" pitchFamily="34" charset="0"/>
              </a:rPr>
              <a:t> today</a:t>
            </a:r>
            <a:r>
              <a:rPr lang="en-US" sz="3200" dirty="0" smtClean="0">
                <a:latin typeface="Myriad Pro" panose="020B0503030403020204" pitchFamily="34" charset="0"/>
              </a:rPr>
              <a:t>!</a:t>
            </a:r>
            <a:endParaRPr lang="en-US" sz="3200" dirty="0">
              <a:latin typeface="Myriad Pro" panose="020B0503030403020204" pitchFamily="34" charset="0"/>
            </a:endParaRPr>
          </a:p>
          <a:p>
            <a:pPr algn="ctr"/>
            <a:r>
              <a:rPr lang="en-US" sz="3200" b="1" dirty="0">
                <a:latin typeface="Myriad Pro" panose="020B0503030403020204" pitchFamily="34" charset="0"/>
              </a:rPr>
              <a:t>(and that's just 1 Bitcoin)</a:t>
            </a:r>
            <a:endParaRPr lang="en-US" sz="3200" b="1" dirty="0" smtClean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299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803042"/>
          </a:xfrm>
          <a:prstGeom prst="rect">
            <a:avLst/>
          </a:prstGeom>
          <a:solidFill>
            <a:schemeClr val="dk1">
              <a:alpha val="7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Myriad Pro" panose="020B0503030403020204" pitchFamily="34" charset="0"/>
              </a:rPr>
              <a:t>Now </a:t>
            </a:r>
            <a:r>
              <a:rPr lang="en-US" sz="3200" dirty="0">
                <a:latin typeface="Myriad Pro" panose="020B0503030403020204" pitchFamily="34" charset="0"/>
              </a:rPr>
              <a:t>most people wished they had started a few years ago</a:t>
            </a:r>
          </a:p>
        </p:txBody>
      </p:sp>
    </p:spTree>
    <p:extLst>
      <p:ext uri="{BB962C8B-B14F-4D97-AF65-F5344CB8AC3E}">
        <p14:creationId xmlns:p14="http://schemas.microsoft.com/office/powerpoint/2010/main" val="512953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803042"/>
          </a:xfrm>
          <a:prstGeom prst="rect">
            <a:avLst/>
          </a:prstGeom>
          <a:solidFill>
            <a:schemeClr val="dk1">
              <a:alpha val="7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Myriad Pro" panose="020B0503030403020204" pitchFamily="34" charset="0"/>
              </a:rPr>
              <a:t>But what if I told you that you're still in time...</a:t>
            </a:r>
          </a:p>
        </p:txBody>
      </p:sp>
    </p:spTree>
    <p:extLst>
      <p:ext uri="{BB962C8B-B14F-4D97-AF65-F5344CB8AC3E}">
        <p14:creationId xmlns:p14="http://schemas.microsoft.com/office/powerpoint/2010/main" val="15195853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171955"/>
            <a:ext cx="12192000" cy="1803042"/>
          </a:xfrm>
          <a:prstGeom prst="rect">
            <a:avLst/>
          </a:prstGeom>
          <a:solidFill>
            <a:schemeClr val="dk1">
              <a:alpha val="7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Myriad Pro" panose="020B0503030403020204" pitchFamily="34" charset="0"/>
              </a:rPr>
              <a:t>You can catch the next wave...</a:t>
            </a:r>
          </a:p>
        </p:txBody>
      </p:sp>
    </p:spTree>
    <p:extLst>
      <p:ext uri="{BB962C8B-B14F-4D97-AF65-F5344CB8AC3E}">
        <p14:creationId xmlns:p14="http://schemas.microsoft.com/office/powerpoint/2010/main" val="4266539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575</Words>
  <Application>Microsoft Office PowerPoint</Application>
  <PresentationFormat>Widescreen</PresentationFormat>
  <Paragraphs>63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Arial</vt:lpstr>
      <vt:lpstr>Calibri</vt:lpstr>
      <vt:lpstr>Calibri Light</vt:lpstr>
      <vt:lpstr>Myriad Pro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3 big reasons why you should start investing in Cryptocurrency today:</vt:lpstr>
      <vt:lpstr>Here are 3 big reasons why you should start investing in Cryptocurrency today:</vt:lpstr>
      <vt:lpstr>Here are 3 big reasons why you should start investing in Cryptocurrency today:</vt:lpstr>
      <vt:lpstr>Here are 3 big reasons why you should start investing in Cryptocurrency today:</vt:lpstr>
      <vt:lpstr>PowerPoint Presentation</vt:lpstr>
      <vt:lpstr>PowerPoint Presentation</vt:lpstr>
      <vt:lpstr>PowerPoint Presentation</vt:lpstr>
      <vt:lpstr>You will learn...</vt:lpstr>
      <vt:lpstr>You will learn...</vt:lpstr>
      <vt:lpstr>You will learn...</vt:lpstr>
      <vt:lpstr>You will learn...</vt:lpstr>
      <vt:lpstr>You will learn...</vt:lpstr>
      <vt:lpstr>You will learn...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User</dc:creator>
  <cp:lastModifiedBy>User</cp:lastModifiedBy>
  <cp:revision>38</cp:revision>
  <dcterms:created xsi:type="dcterms:W3CDTF">2017-06-07T04:43:00Z</dcterms:created>
  <dcterms:modified xsi:type="dcterms:W3CDTF">2017-07-23T07:10:55Z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1033-10.2.0.5811</vt:lpwstr>
  </property>
</Properties>
</file>